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6557-9A79-4131-BC72-98F1D7A090C1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E025-B60D-41B2-B8A0-BC95766B1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0BA0-E66F-4B81-91C0-72566A365633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33AE7-9F85-464B-B7C5-2794C49B4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122DB-61A3-4686-BA4A-70A35898220A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EE076-10FC-48B9-9EBF-DC8A276DF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03E7-E613-4231-A0EE-311A42849C33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C4E9-A3B6-47B7-9151-3DD3F23F5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3EBF-8291-488A-99CF-10C369FABA54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889A2-E557-416B-BDEA-FFFFE9DE3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2984-69D1-4191-BB23-1C0EB3FE4ACB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5998-0864-452D-84BB-4C98776ED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83050-0894-4993-80A9-890501B0BC13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DC85F-781F-48B3-B8BF-D8586C865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E95C5-9DA0-4B5C-8451-A03B97354C28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62F1-68C1-4F5A-AF50-E04A2A996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C6AB6-D7D6-481B-90B5-4D7CA96FF254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3087-8BD1-4BFF-9DCE-1CE93E4EC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5265-76A5-407C-BA56-4BDD147E9B89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71B4-83E4-41D0-9451-E26527FA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4A72-CE1D-47D2-BEC6-F87F924214B3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53DD-EBC6-40B9-B110-4315049C8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026CFF-70CC-4E44-844B-F3829E31B92D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BD79BF-8DE2-4BAA-BE4A-9D7D39A22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7443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smtClean="0">
                <a:solidFill>
                  <a:srgbClr val="C00000"/>
                </a:solidFill>
              </a:rPr>
              <a:t>Invertebrates</a:t>
            </a:r>
            <a:endParaRPr lang="en-US" sz="7200" smtClean="0">
              <a:solidFill>
                <a:srgbClr val="C00000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“</a:t>
            </a:r>
            <a:r>
              <a:rPr lang="en-US" i="1" smtClean="0">
                <a:solidFill>
                  <a:srgbClr val="FFFF00"/>
                </a:solidFill>
              </a:rPr>
              <a:t>An inordinate fondness for beetles”</a:t>
            </a:r>
          </a:p>
          <a:p>
            <a:r>
              <a:rPr lang="en-US" i="1" smtClean="0">
                <a:solidFill>
                  <a:srgbClr val="FFFF00"/>
                </a:solidFill>
              </a:rPr>
              <a:t>- J.B.S. Haldane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3" y="609600"/>
            <a:ext cx="8264525" cy="551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4988"/>
            <a:ext cx="7010400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96900"/>
            <a:ext cx="6934200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Annelid Worms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Annelids are the segmented worms</a:t>
            </a:r>
          </a:p>
          <a:p>
            <a:r>
              <a:rPr lang="en-US" smtClean="0"/>
              <a:t>Includes earthworms, leeches, and sea worms</a:t>
            </a:r>
          </a:p>
          <a:p>
            <a:r>
              <a:rPr lang="en-US" smtClean="0"/>
              <a:t>They have: </a:t>
            </a:r>
          </a:p>
          <a:p>
            <a:pPr lvl="1"/>
            <a:r>
              <a:rPr lang="en-US" smtClean="0"/>
              <a:t>segmented bodies</a:t>
            </a:r>
          </a:p>
          <a:p>
            <a:pPr lvl="1"/>
            <a:r>
              <a:rPr lang="en-US" smtClean="0"/>
              <a:t>long guts</a:t>
            </a:r>
          </a:p>
          <a:p>
            <a:pPr lvl="1"/>
            <a:r>
              <a:rPr lang="en-US" smtClean="0"/>
              <a:t>tube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42975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7620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4322763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Molusk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Molusks are a big, WEIRD group</a:t>
            </a:r>
          </a:p>
          <a:p>
            <a:r>
              <a:rPr lang="en-US" smtClean="0"/>
              <a:t>Very diverse</a:t>
            </a:r>
          </a:p>
          <a:p>
            <a:r>
              <a:rPr lang="en-US" smtClean="0"/>
              <a:t>Includes :</a:t>
            </a:r>
          </a:p>
          <a:p>
            <a:pPr lvl="1"/>
            <a:r>
              <a:rPr lang="en-US" smtClean="0"/>
              <a:t>Squid and octopi</a:t>
            </a:r>
          </a:p>
          <a:p>
            <a:pPr lvl="1"/>
            <a:r>
              <a:rPr lang="en-US" smtClean="0"/>
              <a:t>Slugs</a:t>
            </a:r>
          </a:p>
          <a:p>
            <a:pPr lvl="1"/>
            <a:r>
              <a:rPr lang="en-US" smtClean="0"/>
              <a:t>Snails</a:t>
            </a:r>
          </a:p>
          <a:p>
            <a:pPr lvl="1"/>
            <a:r>
              <a:rPr lang="en-US" smtClean="0"/>
              <a:t>Oysters and clams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Molusks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All mollusks have: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 special tongue with a tooth on 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Gills hidden by a protective muscle-</a:t>
            </a:r>
            <a:r>
              <a:rPr lang="en-US" dirty="0" err="1" smtClean="0">
                <a:ea typeface="+mn-ea"/>
                <a:cs typeface="+mn-cs"/>
              </a:rPr>
              <a:t>ey</a:t>
            </a:r>
            <a:r>
              <a:rPr lang="en-US" dirty="0" smtClean="0">
                <a:ea typeface="+mn-ea"/>
                <a:cs typeface="+mn-cs"/>
              </a:rPr>
              <a:t> “Mantel”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 protective shell – sometimes this has shrunk to almost nothing. Like in octopi and slugs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147638"/>
            <a:ext cx="7515225" cy="656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609600"/>
            <a:ext cx="43878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963" y="3429000"/>
            <a:ext cx="36163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1430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685800"/>
            <a:ext cx="821372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There are two major groups of animals in Kingdom Animalia:  </a:t>
            </a:r>
          </a:p>
          <a:p>
            <a:pPr lvl="1"/>
            <a:r>
              <a:rPr lang="en-US" b="1">
                <a:solidFill>
                  <a:srgbClr val="FFFF00"/>
                </a:solidFill>
              </a:rPr>
              <a:t>vertebrates</a:t>
            </a:r>
            <a:r>
              <a:rPr lang="en-US">
                <a:solidFill>
                  <a:srgbClr val="FFFF00"/>
                </a:solidFill>
              </a:rPr>
              <a:t> (</a:t>
            </a:r>
            <a:r>
              <a:rPr lang="en-US" i="1">
                <a:solidFill>
                  <a:srgbClr val="FFFF00"/>
                </a:solidFill>
              </a:rPr>
              <a:t>Chordata</a:t>
            </a:r>
            <a:r>
              <a:rPr lang="en-US">
                <a:solidFill>
                  <a:srgbClr val="FFFF00"/>
                </a:solidFill>
              </a:rPr>
              <a:t>) and</a:t>
            </a:r>
          </a:p>
          <a:p>
            <a:pPr lvl="1"/>
            <a:r>
              <a:rPr lang="en-US" b="1">
                <a:solidFill>
                  <a:srgbClr val="FFFF00"/>
                </a:solidFill>
              </a:rPr>
              <a:t>invertebrates .</a:t>
            </a:r>
            <a:r>
              <a:rPr lang="en-US">
                <a:solidFill>
                  <a:srgbClr val="FFFF00"/>
                </a:solidFill>
              </a:rPr>
              <a:t>  </a:t>
            </a:r>
          </a:p>
          <a:p>
            <a:pPr lvl="1"/>
            <a:endParaRPr lang="en-US">
              <a:solidFill>
                <a:srgbClr val="FFFF00"/>
              </a:solidFill>
            </a:endParaRPr>
          </a:p>
          <a:p>
            <a:pPr lvl="1"/>
            <a:r>
              <a:rPr lang="en-US">
                <a:solidFill>
                  <a:srgbClr val="FFFF00"/>
                </a:solidFill>
              </a:rPr>
              <a:t>Vertebrate is another word for backbone, so a vertebrate animal has a backbone, and an invertebrate animal does not.  People are vertebrates, worms are not.</a:t>
            </a:r>
          </a:p>
          <a:p>
            <a:endParaRPr lang="en-US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Kingdom: Animalia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Echinoderms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/>
              <a:t>starfish, sea urchins, sea cucumbers, sand dollars</a:t>
            </a:r>
          </a:p>
          <a:p>
            <a:endParaRPr lang="en-US"/>
          </a:p>
        </p:txBody>
      </p:sp>
      <p:pic>
        <p:nvPicPr>
          <p:cNvPr id="3277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7150" y="2819400"/>
            <a:ext cx="30353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Flatworm</a:t>
            </a:r>
          </a:p>
        </p:txBody>
      </p:sp>
      <p:pic>
        <p:nvPicPr>
          <p:cNvPr id="3379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51054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Roundworm</a:t>
            </a:r>
          </a:p>
        </p:txBody>
      </p:sp>
      <p:pic>
        <p:nvPicPr>
          <p:cNvPr id="3481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579120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There are a lot of invertebrates</a:t>
            </a:r>
          </a:p>
        </p:txBody>
      </p:sp>
      <p:pic>
        <p:nvPicPr>
          <p:cNvPr id="15362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752600"/>
            <a:ext cx="6692900" cy="2171700"/>
          </a:xfrm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590800" y="4267200"/>
            <a:ext cx="480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72" charset="0"/>
              </a:rPr>
              <a:t>Of the more than 2 million animals world wide, 97% are invertebrates.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There are 8 major groups of invertebrates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1638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68580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038600"/>
            <a:ext cx="3581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Arthropods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Without a doubt, the largest group of animals on the planet</a:t>
            </a:r>
          </a:p>
          <a:p>
            <a:r>
              <a:rPr lang="en-US" smtClean="0">
                <a:solidFill>
                  <a:srgbClr val="FF0000"/>
                </a:solidFill>
              </a:rPr>
              <a:t>¾ of ALL animal species are arthropods</a:t>
            </a:r>
          </a:p>
          <a:p>
            <a:r>
              <a:rPr lang="en-US" smtClean="0">
                <a:solidFill>
                  <a:srgbClr val="FF0000"/>
                </a:solidFill>
              </a:rPr>
              <a:t>Here are their Major Characteristics:</a:t>
            </a:r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0"/>
            <a:ext cx="22479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Arthropds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Exoskeleton </a:t>
            </a:r>
          </a:p>
          <a:p>
            <a:r>
              <a:rPr lang="en-US" smtClean="0"/>
              <a:t>Jointed legs</a:t>
            </a:r>
          </a:p>
          <a:p>
            <a:r>
              <a:rPr lang="en-US" smtClean="0"/>
              <a:t>Bodies with segments</a:t>
            </a:r>
          </a:p>
          <a:p>
            <a:endParaRPr lang="en-US" smtClean="0"/>
          </a:p>
          <a:p>
            <a:r>
              <a:rPr lang="en-US" smtClean="0"/>
              <a:t>EXAMPLES: Insects, Arachnids, Crustaceans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Sponges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Sponges are the simplest invertebrates</a:t>
            </a:r>
          </a:p>
          <a:p>
            <a:r>
              <a:rPr lang="en-US" smtClean="0"/>
              <a:t>They don’t have complex bodies at all, there are no organs, no nervous system, no blood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1534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Cnidariens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Cnidariens (Ni-dare-ee-ans) are the jellyfish, corals, and sea anemones.</a:t>
            </a:r>
          </a:p>
          <a:p>
            <a:r>
              <a:rPr lang="en-US" smtClean="0"/>
              <a:t>They have radial symmetry, tentacles, and stingers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235</Words>
  <Application>Microsoft Office PowerPoint</Application>
  <PresentationFormat>On-screen Show (4:3)</PresentationFormat>
  <Paragraphs>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ＭＳ Ｐゴシック</vt:lpstr>
      <vt:lpstr>Arial</vt:lpstr>
      <vt:lpstr>Office Theme</vt:lpstr>
      <vt:lpstr>Invertebrates</vt:lpstr>
      <vt:lpstr>Kingdom: Animalia</vt:lpstr>
      <vt:lpstr>There are a lot of invertebrates</vt:lpstr>
      <vt:lpstr>There are 8 major groups of invertebrates</vt:lpstr>
      <vt:lpstr>Arthropods</vt:lpstr>
      <vt:lpstr>Arthropds</vt:lpstr>
      <vt:lpstr>Sponges</vt:lpstr>
      <vt:lpstr>PowerPoint Presentation</vt:lpstr>
      <vt:lpstr>Cnidariens</vt:lpstr>
      <vt:lpstr>PowerPoint Presentation</vt:lpstr>
      <vt:lpstr>PowerPoint Presentation</vt:lpstr>
      <vt:lpstr>PowerPoint Presentation</vt:lpstr>
      <vt:lpstr>Annelid Worms</vt:lpstr>
      <vt:lpstr>PowerPoint Presentation</vt:lpstr>
      <vt:lpstr>Molusk</vt:lpstr>
      <vt:lpstr>Molusks</vt:lpstr>
      <vt:lpstr>PowerPoint Presentation</vt:lpstr>
      <vt:lpstr>PowerPoint Presentation</vt:lpstr>
      <vt:lpstr>PowerPoint Presentation</vt:lpstr>
      <vt:lpstr>Echinoderms</vt:lpstr>
      <vt:lpstr>Flatworm</vt:lpstr>
      <vt:lpstr>Roundworm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Invertebrates</dc:title>
  <dc:creator>Trillium</dc:creator>
  <cp:lastModifiedBy>Andrew English</cp:lastModifiedBy>
  <cp:revision>5</cp:revision>
  <dcterms:created xsi:type="dcterms:W3CDTF">2011-09-19T13:08:24Z</dcterms:created>
  <dcterms:modified xsi:type="dcterms:W3CDTF">2012-09-25T19:42:52Z</dcterms:modified>
</cp:coreProperties>
</file>